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F9F9"/>
    <a:srgbClr val="2DB8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133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9095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7231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207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5576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1137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1770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9947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7809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630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3797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3831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75A74-C451-4D85-87C2-94F8CAF1D3AE}" type="datetimeFigureOut">
              <a:rPr lang="en-AU" smtClean="0"/>
              <a:pPr/>
              <a:t>26/09/2014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36D8-3FA0-4A56-B669-4D140EE357E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178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31" Type="http://schemas.openxmlformats.org/officeDocument/2006/relationships/image" Target="../media/image30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4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31" Type="http://schemas.openxmlformats.org/officeDocument/2006/relationships/image" Target="../media/image31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1" t="1" r="6897" b="8952"/>
          <a:stretch/>
        </p:blipFill>
        <p:spPr bwMode="auto">
          <a:xfrm>
            <a:off x="-9018" y="-24202"/>
            <a:ext cx="9153018" cy="2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ropbox\Teaching\Fake Twitter\toplef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8957"/>
            <a:ext cx="2770842" cy="15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www.theatrepeople.com.au/sites/default/files/images/Midsummer_s_Night_Dream_78344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472"/>
          <a:stretch/>
        </p:blipFill>
        <p:spPr bwMode="auto">
          <a:xfrm>
            <a:off x="3851919" y="332656"/>
            <a:ext cx="4267231" cy="22107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729258" cy="7292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6" descr="C:\Dropbox\Teaching\Fake Twitter\bottomba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6143"/>
            <a:ext cx="4267231" cy="4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253470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14,234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53470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5,321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7853" y="2534705"/>
            <a:ext cx="81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3,445,234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7" descr="C:\Dropbox\Teaching\Fake Twitter\tweett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5020"/>
            <a:ext cx="2637278" cy="6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851919" y="3284984"/>
            <a:ext cx="4267231" cy="357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696906" y="190144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William Shakespeare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2850" y="21630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@CaesarSalad</a:t>
            </a:r>
            <a:endParaRPr lang="en-AU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8" descr="C:\Dropbox\Teaching\Fake Twitter\tweet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267230" cy="3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Dropbox\Teaching\Fake Twitter\viewphotosvid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390" y="2636912"/>
            <a:ext cx="2637278" cy="20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http://img.sparknotes.com/video/litguides/macbeth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38" r="4584" b="6263"/>
          <a:stretch/>
        </p:blipFill>
        <p:spPr bwMode="auto">
          <a:xfrm>
            <a:off x="1212668" y="2718684"/>
            <a:ext cx="83905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7" descr="http://www.ego4u.com/images/countries/uk/london/globe-theatre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710"/>
          <a:stretch/>
        </p:blipFill>
        <p:spPr bwMode="auto">
          <a:xfrm>
            <a:off x="2915816" y="2709546"/>
            <a:ext cx="72008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1181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99992" y="3389951"/>
            <a:ext cx="341631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	         9d</a:t>
            </a:r>
          </a:p>
          <a:p>
            <a:r>
              <a:rPr lang="en-AU" sz="1000" dirty="0" smtClean="0">
                <a:latin typeface="Arial" pitchFamily="34" charset="0"/>
                <a:cs typeface="Arial" pitchFamily="34" charset="0"/>
              </a:rPr>
              <a:t>That moment when your best friends stab your back. Literally. </a:t>
            </a:r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#NotCool </a:t>
            </a:r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#Ouch #AnyoneGotABTypeBlood?</a:t>
            </a:r>
            <a:endParaRPr lang="en-A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38967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6" name="Picture 30" descr="http://media-cdn.tripadvisor.com/media/photo-s/01/0f/b7/73/anne-hathaway-s-cottag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8153"/>
          <a:stretch/>
        </p:blipFill>
        <p:spPr bwMode="auto">
          <a:xfrm>
            <a:off x="1212669" y="3582868"/>
            <a:ext cx="83905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60"/>
          <a:stretch/>
        </p:blipFill>
        <p:spPr bwMode="auto">
          <a:xfrm>
            <a:off x="2105915" y="3582868"/>
            <a:ext cx="73789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4"/>
          <a:stretch/>
        </p:blipFill>
        <p:spPr bwMode="auto">
          <a:xfrm>
            <a:off x="2915816" y="3582868"/>
            <a:ext cx="7200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C:\Dropbox\Teaching\Fake Twitter\whotofollow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390" y="4725144"/>
            <a:ext cx="2637278" cy="16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C:\Dropbox\Teaching\Fake Twitter\trends.gif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51"/>
          <a:stretch/>
        </p:blipFill>
        <p:spPr bwMode="auto">
          <a:xfrm>
            <a:off x="1104868" y="6381329"/>
            <a:ext cx="263205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66669" y="6639163"/>
            <a:ext cx="9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AU" sz="1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StabbinHurts</a:t>
            </a:r>
            <a:endParaRPr lang="en-A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99992" y="4149080"/>
            <a:ext cx="33843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          	         9d</a:t>
            </a:r>
          </a:p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@SoothSaya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March 15. Nothin Dude. </a:t>
            </a:r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#Liar #GetReal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Expand</a:t>
            </a:r>
            <a:endParaRPr lang="en-AU" sz="105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4" name="Straight Connector 33"/>
          <p:cNvCxnSpPr/>
          <p:nvPr/>
        </p:nvCxnSpPr>
        <p:spPr>
          <a:xfrm>
            <a:off x="3995936" y="4149080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95936" y="4797152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374" y="5301208"/>
            <a:ext cx="2476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99992" y="4797152"/>
            <a:ext cx="33843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Soothsayer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@SoothSaya	          	        27d</a:t>
            </a:r>
          </a:p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@CaesarSalad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March 15. You gonna get it. </a:t>
            </a:r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#WatchYo’self #Warned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Retweeted by Julius Caesar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74864"/>
            <a:ext cx="1181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99992" y="5589240"/>
            <a:ext cx="341631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                                      27d</a:t>
            </a:r>
          </a:p>
          <a:p>
            <a:r>
              <a:rPr lang="en-AU" sz="1050" dirty="0" smtClean="0">
                <a:latin typeface="Arial" pitchFamily="34" charset="0"/>
                <a:cs typeface="Arial" pitchFamily="34" charset="0"/>
              </a:rPr>
              <a:t>Can’t accept dat crown </a:t>
            </a:r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#TheStruggle #Sigh</a:t>
            </a:r>
            <a:endParaRPr lang="en-A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38256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3" name="TextBox 42"/>
          <p:cNvSpPr txBox="1"/>
          <p:nvPr/>
        </p:nvSpPr>
        <p:spPr>
          <a:xfrm>
            <a:off x="4508938" y="6276361"/>
            <a:ext cx="3447438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@willyshakes	         	         28d</a:t>
            </a:r>
          </a:p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@MarkAntony </a:t>
            </a:r>
            <a:r>
              <a:rPr lang="en-AU" sz="1050" dirty="0" smtClean="0">
                <a:latin typeface="Arial" pitchFamily="34" charset="0"/>
                <a:cs typeface="Arial" pitchFamily="34" charset="0"/>
              </a:rPr>
              <a:t>Only time I’d let someone slap my </a:t>
            </a:r>
          </a:p>
          <a:p>
            <a:r>
              <a:rPr lang="en-AU" sz="1050" dirty="0">
                <a:latin typeface="Arial" pitchFamily="34" charset="0"/>
                <a:cs typeface="Arial" pitchFamily="34" charset="0"/>
              </a:rPr>
              <a:t>w</a:t>
            </a:r>
            <a:r>
              <a:rPr lang="en-AU" sz="1050" dirty="0" smtClean="0">
                <a:latin typeface="Arial" pitchFamily="34" charset="0"/>
                <a:cs typeface="Arial" pitchFamily="34" charset="0"/>
              </a:rPr>
              <a:t>ife </a:t>
            </a:r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#FestivalTime #WantThatBaby</a:t>
            </a:r>
            <a:endParaRPr lang="en-AU" sz="1050" dirty="0" smtClean="0">
              <a:latin typeface="Arial" pitchFamily="34" charset="0"/>
              <a:cs typeface="Arial" pitchFamily="34" charset="0"/>
            </a:endParaRPr>
          </a:p>
          <a:p>
            <a:endParaRPr lang="en-AU" sz="105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882" y="6306267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45" name="Straight Connector 44"/>
          <p:cNvCxnSpPr/>
          <p:nvPr/>
        </p:nvCxnSpPr>
        <p:spPr>
          <a:xfrm>
            <a:off x="4004882" y="6204353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95936" y="6924433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95936" y="5532919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3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619673" y="5013176"/>
            <a:ext cx="2117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 smtClean="0">
                <a:latin typeface="Arial" pitchFamily="34" charset="0"/>
                <a:cs typeface="Arial" pitchFamily="34" charset="0"/>
              </a:rPr>
              <a:t>Marcus Brutus </a:t>
            </a:r>
            <a:r>
              <a:rPr lang="en-AU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@Brutal</a:t>
            </a:r>
          </a:p>
          <a:p>
            <a:r>
              <a:rPr lang="en-AU" sz="900" dirty="0" smtClean="0">
                <a:latin typeface="Arial" pitchFamily="34" charset="0"/>
                <a:cs typeface="Arial" pitchFamily="34" charset="0"/>
              </a:rPr>
              <a:t>Followed by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Calpurny</a:t>
            </a:r>
            <a:r>
              <a:rPr lang="en-AU" sz="9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others</a:t>
            </a:r>
          </a:p>
          <a:p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</a:t>
            </a:r>
            <a:endParaRPr lang="en-AU" sz="9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0420" y="5561536"/>
            <a:ext cx="2117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 smtClean="0">
                <a:latin typeface="Arial" pitchFamily="34" charset="0"/>
                <a:cs typeface="Arial" pitchFamily="34" charset="0"/>
              </a:rPr>
              <a:t>Caius Cassius </a:t>
            </a:r>
            <a:r>
              <a:rPr lang="en-AU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@Cassy</a:t>
            </a:r>
          </a:p>
          <a:p>
            <a:r>
              <a:rPr lang="en-AU" sz="900" dirty="0" smtClean="0">
                <a:latin typeface="Arial" pitchFamily="34" charset="0"/>
                <a:cs typeface="Arial" pitchFamily="34" charset="0"/>
              </a:rPr>
              <a:t>Followed by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Portia </a:t>
            </a:r>
            <a:r>
              <a:rPr lang="en-AU" sz="9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others</a:t>
            </a:r>
          </a:p>
          <a:p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</a:t>
            </a:r>
            <a:endParaRPr lang="en-AU" sz="9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51920" y="332656"/>
            <a:ext cx="4248472" cy="217971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5580111" y="548680"/>
            <a:ext cx="762183" cy="7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1920" y="1484784"/>
            <a:ext cx="4267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Julius Caesar</a:t>
            </a:r>
          </a:p>
          <a:p>
            <a:pPr algn="ctr"/>
            <a:r>
              <a:rPr lang="en-AU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@CaesarSalad</a:t>
            </a:r>
          </a:p>
          <a:p>
            <a:pPr algn="ctr"/>
            <a:r>
              <a:rPr lang="en-AU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Ruler of Rome</a:t>
            </a:r>
            <a:endParaRPr lang="en-AU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Rome – http://www.JuliusC.com</a:t>
            </a:r>
            <a:endParaRPr lang="en-A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flipH="1">
            <a:off x="3923928" y="3429000"/>
            <a:ext cx="580530" cy="5760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flipH="1">
            <a:off x="3923928" y="4149080"/>
            <a:ext cx="580530" cy="5760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87624" y="2708920"/>
            <a:ext cx="870744" cy="7920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123728" y="2708920"/>
            <a:ext cx="720080" cy="7920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995936" y="4869160"/>
            <a:ext cx="504056" cy="5760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87624" y="5013176"/>
            <a:ext cx="504056" cy="5040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87624" y="5589240"/>
            <a:ext cx="504056" cy="5040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187624" y="3573017"/>
            <a:ext cx="864095" cy="79208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flipH="1">
            <a:off x="3923928" y="5589240"/>
            <a:ext cx="580530" cy="5760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flipH="1">
            <a:off x="3923928" y="6281936"/>
            <a:ext cx="580530" cy="5760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915816" y="3573016"/>
            <a:ext cx="720080" cy="79208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915817" y="2708921"/>
            <a:ext cx="720080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0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1" t="1" r="6897" b="8952"/>
          <a:stretch/>
        </p:blipFill>
        <p:spPr bwMode="auto">
          <a:xfrm>
            <a:off x="-9018" y="-24202"/>
            <a:ext cx="9153018" cy="2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ropbox\Teaching\Fake Twitter\toplef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8957"/>
            <a:ext cx="2770842" cy="15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www.theatrepeople.com.au/sites/default/files/images/Midsummer_s_Night_Dream_78344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472"/>
          <a:stretch/>
        </p:blipFill>
        <p:spPr bwMode="auto">
          <a:xfrm>
            <a:off x="3851919" y="332656"/>
            <a:ext cx="4267231" cy="22107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729258" cy="7292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6" descr="C:\Dropbox\Teaching\Fake Twitter\bottomba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6143"/>
            <a:ext cx="4267231" cy="4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2534705"/>
            <a:ext cx="576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14,229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534705"/>
            <a:ext cx="50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5,319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853" y="2534705"/>
            <a:ext cx="81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3,443,200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7" descr="C:\Dropbox\Teaching\Fake Twitter\tweett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5020"/>
            <a:ext cx="2637278" cy="6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51919" y="3284984"/>
            <a:ext cx="4267231" cy="357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696906" y="190144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William Shakespeare</a:t>
            </a:r>
            <a:endParaRPr lang="en-A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2850" y="21630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@CaesarSalad</a:t>
            </a:r>
            <a:endParaRPr lang="en-AU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8" descr="C:\Dropbox\Teaching\Fake Twitter\tweet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267230" cy="3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 descr="C:\Dropbox\Teaching\Fake Twitter\viewphotosvid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390" y="2636912"/>
            <a:ext cx="2637278" cy="20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http://img.sparknotes.com/video/litguides/macbeth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38" r="4584" b="6263"/>
          <a:stretch/>
        </p:blipFill>
        <p:spPr bwMode="auto">
          <a:xfrm>
            <a:off x="1212668" y="2718684"/>
            <a:ext cx="83905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7" descr="http://www.ego4u.com/images/countries/uk/london/globe-theatre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710"/>
          <a:stretch/>
        </p:blipFill>
        <p:spPr bwMode="auto">
          <a:xfrm>
            <a:off x="2915816" y="2709546"/>
            <a:ext cx="72008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1181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9992" y="3389951"/>
            <a:ext cx="3416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	         9d</a:t>
            </a:r>
          </a:p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@Brutal @Cassy @Decius @Cinna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No way in Hades is Publius coming back </a:t>
            </a:r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#NotHappening #Banished4Life</a:t>
            </a:r>
            <a:endParaRPr lang="en-AU" sz="10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38967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4" name="Picture 30" descr="http://media-cdn.tripadvisor.com/media/photo-s/01/0f/b7/73/anne-hathaway-s-cottag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8153"/>
          <a:stretch/>
        </p:blipFill>
        <p:spPr bwMode="auto">
          <a:xfrm>
            <a:off x="1212669" y="3582868"/>
            <a:ext cx="83905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60"/>
          <a:stretch/>
        </p:blipFill>
        <p:spPr bwMode="auto">
          <a:xfrm>
            <a:off x="2105915" y="3582868"/>
            <a:ext cx="73789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14"/>
          <a:stretch/>
        </p:blipFill>
        <p:spPr bwMode="auto">
          <a:xfrm>
            <a:off x="2915816" y="3582868"/>
            <a:ext cx="7200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C:\Dropbox\Teaching\Fake Twitter\whotofollow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390" y="4725144"/>
            <a:ext cx="2637278" cy="16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 descr="C:\Dropbox\Teaching\Fake Twitter\trends.gif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851"/>
          <a:stretch/>
        </p:blipFill>
        <p:spPr bwMode="auto">
          <a:xfrm>
            <a:off x="1104868" y="6381329"/>
            <a:ext cx="263205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66669" y="6639163"/>
            <a:ext cx="9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AU" sz="10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StabbinHurts</a:t>
            </a:r>
            <a:endParaRPr lang="en-A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99992" y="4149080"/>
            <a:ext cx="33843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          	         9d</a:t>
            </a:r>
          </a:p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@Brutal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On my way to the Senate House </a:t>
            </a:r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#RunningLate</a:t>
            </a:r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Expand</a:t>
            </a:r>
            <a:endParaRPr lang="en-AU" sz="105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2" name="Straight Connector 31"/>
          <p:cNvCxnSpPr/>
          <p:nvPr/>
        </p:nvCxnSpPr>
        <p:spPr>
          <a:xfrm>
            <a:off x="3995936" y="4149080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95936" y="4797152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9992" y="4797152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          	          9d</a:t>
            </a:r>
          </a:p>
          <a:p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@Decius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I was beginning to think that my bae was right, thanks dude. </a:t>
            </a:r>
            <a:r>
              <a:rPr lang="en-AU" sz="1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#Ashamed #NotSoBad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36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74864"/>
            <a:ext cx="1181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99992" y="5589240"/>
            <a:ext cx="341631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@CaesarSalad	                                       9d</a:t>
            </a:r>
          </a:p>
          <a:p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@Calpurny </a:t>
            </a:r>
            <a:r>
              <a:rPr lang="en-AU" sz="1050" dirty="0" smtClean="0">
                <a:latin typeface="Arial" pitchFamily="34" charset="0"/>
                <a:cs typeface="Arial" pitchFamily="34" charset="0"/>
              </a:rPr>
              <a:t>I AM THE DANGER </a:t>
            </a:r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#ChillBabe #IGotThis</a:t>
            </a:r>
            <a:endParaRPr lang="en-A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38256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9" name="TextBox 38"/>
          <p:cNvSpPr txBox="1"/>
          <p:nvPr/>
        </p:nvSpPr>
        <p:spPr>
          <a:xfrm>
            <a:off x="4508938" y="6276361"/>
            <a:ext cx="351944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latin typeface="Arial" pitchFamily="34" charset="0"/>
                <a:cs typeface="Arial" pitchFamily="34" charset="0"/>
              </a:rPr>
              <a:t>Julius Caesar </a:t>
            </a:r>
            <a:r>
              <a:rPr lang="en-AU" sz="9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@willyshakes	         	          9d</a:t>
            </a:r>
          </a:p>
          <a:p>
            <a:r>
              <a:rPr lang="en-AU" sz="1050" dirty="0" smtClean="0">
                <a:latin typeface="Arial" pitchFamily="34" charset="0"/>
                <a:cs typeface="Arial" pitchFamily="34" charset="0"/>
              </a:rPr>
              <a:t>The bae kept screaming all night saying she had a nightmare. </a:t>
            </a:r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#GotMeUpAllNight #AllNighter</a:t>
            </a:r>
            <a:r>
              <a:rPr lang="en-AU" sz="105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05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#Tired</a:t>
            </a:r>
            <a:endParaRPr lang="en-AU" sz="1050" dirty="0" smtClean="0">
              <a:latin typeface="Arial" pitchFamily="34" charset="0"/>
              <a:cs typeface="Arial" pitchFamily="34" charset="0"/>
            </a:endParaRPr>
          </a:p>
          <a:p>
            <a:endParaRPr lang="en-AU" sz="105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12" descr="C:\Dropbox\Teaching\Fake Twitter\willyshakesavata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882" y="6306267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41" name="Straight Connector 40"/>
          <p:cNvCxnSpPr/>
          <p:nvPr/>
        </p:nvCxnSpPr>
        <p:spPr>
          <a:xfrm>
            <a:off x="4004882" y="6204353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95936" y="6924433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95936" y="5532919"/>
            <a:ext cx="39114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495110" cy="49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619673" y="5013176"/>
            <a:ext cx="2117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 smtClean="0">
                <a:latin typeface="Arial" pitchFamily="34" charset="0"/>
                <a:cs typeface="Arial" pitchFamily="34" charset="0"/>
              </a:rPr>
              <a:t>Marcus Brutus </a:t>
            </a:r>
            <a:r>
              <a:rPr lang="en-AU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@Brutal</a:t>
            </a:r>
          </a:p>
          <a:p>
            <a:r>
              <a:rPr lang="en-AU" sz="900" dirty="0" smtClean="0">
                <a:latin typeface="Arial" pitchFamily="34" charset="0"/>
                <a:cs typeface="Arial" pitchFamily="34" charset="0"/>
              </a:rPr>
              <a:t>Followed by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Calpurny</a:t>
            </a:r>
            <a:r>
              <a:rPr lang="en-AU" sz="9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others</a:t>
            </a:r>
          </a:p>
          <a:p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</a:t>
            </a:r>
            <a:endParaRPr lang="en-AU" sz="9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0420" y="5561536"/>
            <a:ext cx="2117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1" dirty="0" smtClean="0">
                <a:latin typeface="Arial" pitchFamily="34" charset="0"/>
                <a:cs typeface="Arial" pitchFamily="34" charset="0"/>
              </a:rPr>
              <a:t>Caius Cassius </a:t>
            </a:r>
            <a:r>
              <a:rPr lang="en-AU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@Cassy</a:t>
            </a:r>
          </a:p>
          <a:p>
            <a:r>
              <a:rPr lang="en-AU" sz="900" dirty="0" smtClean="0">
                <a:latin typeface="Arial" pitchFamily="34" charset="0"/>
                <a:cs typeface="Arial" pitchFamily="34" charset="0"/>
              </a:rPr>
              <a:t>Followed by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Portia </a:t>
            </a:r>
            <a:r>
              <a:rPr lang="en-AU" sz="9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others</a:t>
            </a:r>
          </a:p>
          <a:p>
            <a:r>
              <a:rPr lang="en-AU" sz="9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</a:t>
            </a:r>
            <a:endParaRPr lang="en-AU" sz="9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51920" y="332656"/>
            <a:ext cx="4248472" cy="21797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5580111" y="548680"/>
            <a:ext cx="762183" cy="7563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51920" y="1484784"/>
            <a:ext cx="4267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Julius Caesar</a:t>
            </a:r>
          </a:p>
          <a:p>
            <a:pPr algn="ctr"/>
            <a:r>
              <a:rPr lang="en-AU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@CaesarSalad</a:t>
            </a:r>
          </a:p>
          <a:p>
            <a:pPr algn="ctr"/>
            <a:r>
              <a:rPr lang="en-AU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Ruler of Rome</a:t>
            </a:r>
            <a:endParaRPr lang="en-AU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Rome – http://www.JuliusC.com</a:t>
            </a:r>
            <a:endParaRPr lang="en-AU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3923928" y="3429000"/>
            <a:ext cx="580530" cy="5760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3923928" y="4149080"/>
            <a:ext cx="580530" cy="5760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87624" y="2708920"/>
            <a:ext cx="870744" cy="792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23728" y="2708920"/>
            <a:ext cx="720080" cy="7920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995936" y="4869160"/>
            <a:ext cx="504056" cy="5760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187624" y="5013176"/>
            <a:ext cx="504056" cy="5040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87624" y="5589240"/>
            <a:ext cx="504056" cy="5040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87624" y="3573017"/>
            <a:ext cx="864095" cy="7920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3923928" y="5589240"/>
            <a:ext cx="580530" cy="5760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3923928" y="6281936"/>
            <a:ext cx="580530" cy="5760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915816" y="3573016"/>
            <a:ext cx="720080" cy="7920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915817" y="2708921"/>
            <a:ext cx="720080" cy="7920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3923928" y="4869160"/>
            <a:ext cx="580530" cy="576064"/>
          </a:xfrm>
          <a:prstGeom prst="rect">
            <a:avLst/>
          </a:prstGeom>
        </p:spPr>
      </p:pic>
      <p:pic>
        <p:nvPicPr>
          <p:cNvPr id="63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181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942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121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Abbotsleigh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Townes</dc:creator>
  <cp:lastModifiedBy>abrennan2</cp:lastModifiedBy>
  <cp:revision>25</cp:revision>
  <dcterms:created xsi:type="dcterms:W3CDTF">2013-04-16T05:37:54Z</dcterms:created>
  <dcterms:modified xsi:type="dcterms:W3CDTF">2014-09-26T11:18:34Z</dcterms:modified>
</cp:coreProperties>
</file>