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60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95CAE46-85B7-4BD8-8B14-61ED18923B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C7999D-0E1B-4561-A486-A0A91015A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Dystopia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Utopia</a:t>
            </a:r>
            <a:r>
              <a:rPr lang="en-US" sz="3200" dirty="0"/>
              <a:t>: A place, state, or condition that is ideally perfect in respect of politics, laws, customs, and conditions. </a:t>
            </a:r>
            <a:endParaRPr lang="en-US" sz="3200" dirty="0" smtClean="0"/>
          </a:p>
          <a:p>
            <a:r>
              <a:rPr lang="en-US" sz="3200" dirty="0" smtClean="0">
                <a:solidFill>
                  <a:schemeClr val="accent1"/>
                </a:solidFill>
              </a:rPr>
              <a:t>Dystopia</a:t>
            </a:r>
            <a:r>
              <a:rPr lang="en-US" sz="3200" dirty="0"/>
              <a:t>: A futuristic, imagined universe in which oppressive societal control and the illusion of a perfect society are maintained through corporate, bureaucratic, technological, moral, or totalitarian control</a:t>
            </a:r>
            <a:r>
              <a:rPr lang="en-US" sz="3200" dirty="0" smtClean="0"/>
              <a:t>.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Dystopian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Dystopias, through an exaggerated worst-case scenario, make a criticism about a current trend, societal norm, or political system</a:t>
            </a:r>
            <a:r>
              <a:rPr lang="en-US" sz="3200" dirty="0" smtClean="0"/>
              <a:t>.</a:t>
            </a:r>
          </a:p>
          <a:p>
            <a:pPr lvl="1"/>
            <a:r>
              <a:rPr lang="en-US" sz="2800" dirty="0" smtClean="0"/>
              <a:t>What part of today’s society do you think </a:t>
            </a:r>
            <a:r>
              <a:rPr lang="en-US" sz="2800" i="1" dirty="0" smtClean="0"/>
              <a:t>The Hunger Games</a:t>
            </a:r>
            <a:r>
              <a:rPr lang="en-US" sz="2800" dirty="0" smtClean="0"/>
              <a:t> may be criticizing?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Dystopian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Propaganda </a:t>
            </a:r>
            <a:r>
              <a:rPr lang="en-US" sz="3200" dirty="0"/>
              <a:t>is used to control the citizens of </a:t>
            </a:r>
            <a:r>
              <a:rPr lang="en-US" sz="3200" dirty="0" smtClean="0"/>
              <a:t>society.</a:t>
            </a:r>
          </a:p>
          <a:p>
            <a:pPr lvl="0"/>
            <a:r>
              <a:rPr lang="en-US" sz="3200" dirty="0" smtClean="0"/>
              <a:t>Information</a:t>
            </a:r>
            <a:r>
              <a:rPr lang="en-US" sz="3200" dirty="0"/>
              <a:t>, independent thought, and freedom are </a:t>
            </a:r>
            <a:r>
              <a:rPr lang="en-US" sz="3200" dirty="0" smtClean="0"/>
              <a:t>restricted.</a:t>
            </a:r>
          </a:p>
          <a:p>
            <a:pPr lvl="0"/>
            <a:r>
              <a:rPr lang="en-US" sz="3200" dirty="0" smtClean="0"/>
              <a:t>A </a:t>
            </a:r>
            <a:r>
              <a:rPr lang="en-US" sz="3200" dirty="0"/>
              <a:t>figurehead or concept is worshipped by the citizens of the </a:t>
            </a:r>
            <a:r>
              <a:rPr lang="en-US" sz="3200" dirty="0" smtClean="0"/>
              <a:t>society.</a:t>
            </a:r>
          </a:p>
          <a:p>
            <a:pPr lvl="0"/>
            <a:r>
              <a:rPr lang="en-US" sz="3200" dirty="0" smtClean="0"/>
              <a:t>Citizens </a:t>
            </a:r>
            <a:r>
              <a:rPr lang="en-US" sz="3200" dirty="0"/>
              <a:t>are perceived to be under constant </a:t>
            </a:r>
            <a:r>
              <a:rPr lang="en-US" sz="3200" dirty="0" smtClean="0"/>
              <a:t>surveillance.</a:t>
            </a:r>
          </a:p>
        </p:txBody>
      </p:sp>
    </p:spTree>
    <p:extLst>
      <p:ext uri="{BB962C8B-B14F-4D97-AF65-F5344CB8AC3E}">
        <p14:creationId xmlns:p14="http://schemas.microsoft.com/office/powerpoint/2010/main" val="26858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Dystopian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Citizens have a fear of the outside world. </a:t>
            </a:r>
          </a:p>
          <a:p>
            <a:pPr lvl="0"/>
            <a:r>
              <a:rPr lang="en-US" sz="3200" dirty="0"/>
              <a:t>Citizens live in a dehumanized state.</a:t>
            </a:r>
          </a:p>
          <a:p>
            <a:pPr lvl="0"/>
            <a:r>
              <a:rPr lang="en-US" sz="3200" dirty="0"/>
              <a:t>The natural world is banished and distrusted.</a:t>
            </a:r>
          </a:p>
          <a:p>
            <a:pPr lvl="0"/>
            <a:r>
              <a:rPr lang="en-US" sz="3200" dirty="0"/>
              <a:t>Citizens conform to uniform expectations. Individuality and dissent are bad.</a:t>
            </a:r>
          </a:p>
          <a:p>
            <a:pPr lvl="0"/>
            <a:r>
              <a:rPr lang="en-US" sz="3200" dirty="0"/>
              <a:t>The society is an illusion of a perfect utopian world.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46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Dystopian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Most dystopian works present a world in which oppressive societal control and the illusion of a perfect society are maintained through one or more of the following types of controls: </a:t>
            </a:r>
            <a:endParaRPr lang="en-US" sz="3200" dirty="0" smtClean="0"/>
          </a:p>
          <a:p>
            <a:pPr lvl="1"/>
            <a:r>
              <a:rPr lang="en-US" sz="2800" dirty="0">
                <a:solidFill>
                  <a:schemeClr val="accent1"/>
                </a:solidFill>
              </a:rPr>
              <a:t>Corporate control</a:t>
            </a:r>
            <a:r>
              <a:rPr lang="en-US" sz="2800" dirty="0"/>
              <a:t>: One or more large corporations control society through products, advertising, and/or the media</a:t>
            </a:r>
          </a:p>
        </p:txBody>
      </p:sp>
    </p:spTree>
    <p:extLst>
      <p:ext uri="{BB962C8B-B14F-4D97-AF65-F5344CB8AC3E}">
        <p14:creationId xmlns:p14="http://schemas.microsoft.com/office/powerpoint/2010/main" val="5499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Dystopian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dirty="0" smtClean="0">
                <a:solidFill>
                  <a:schemeClr val="accent1"/>
                </a:solidFill>
              </a:rPr>
              <a:t>Technological </a:t>
            </a:r>
            <a:r>
              <a:rPr lang="en-US" sz="2800" dirty="0">
                <a:solidFill>
                  <a:schemeClr val="accent1"/>
                </a:solidFill>
              </a:rPr>
              <a:t>control</a:t>
            </a:r>
            <a:r>
              <a:rPr lang="en-US" sz="2800" dirty="0"/>
              <a:t>: Society is controlled by technology—through computers, robots, and/or scientific </a:t>
            </a:r>
            <a:r>
              <a:rPr lang="en-US" sz="2800" dirty="0" smtClean="0"/>
              <a:t>means.</a:t>
            </a:r>
          </a:p>
          <a:p>
            <a:pPr lvl="1"/>
            <a:r>
              <a:rPr lang="en-US" sz="2800" dirty="0" smtClean="0">
                <a:solidFill>
                  <a:schemeClr val="accent1"/>
                </a:solidFill>
              </a:rPr>
              <a:t>Philosophical/religious </a:t>
            </a:r>
            <a:r>
              <a:rPr lang="en-US" sz="2800" dirty="0">
                <a:solidFill>
                  <a:schemeClr val="accent1"/>
                </a:solidFill>
              </a:rPr>
              <a:t>control</a:t>
            </a:r>
            <a:r>
              <a:rPr lang="en-US" sz="2800" dirty="0"/>
              <a:t>: Society is controlled by philosophical or religious ideology often enforced through a dictatorship or theocratic government. </a:t>
            </a:r>
          </a:p>
        </p:txBody>
      </p:sp>
    </p:spTree>
    <p:extLst>
      <p:ext uri="{BB962C8B-B14F-4D97-AF65-F5344CB8AC3E}">
        <p14:creationId xmlns:p14="http://schemas.microsoft.com/office/powerpoint/2010/main" val="41048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2115</TotalTime>
  <Words>293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Defining Dystopia</vt:lpstr>
      <vt:lpstr>Characteristics of Dystopian Fiction</vt:lpstr>
      <vt:lpstr>Characteristics of Dystopian Fiction</vt:lpstr>
      <vt:lpstr>Characteristics of Dystopian Fiction</vt:lpstr>
      <vt:lpstr>Types of Dystopian Control</vt:lpstr>
      <vt:lpstr>Types of Dystopian Control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 Honors</dc:title>
  <dc:creator>abrennan2</dc:creator>
  <cp:lastModifiedBy>Andrew Brennan</cp:lastModifiedBy>
  <cp:revision>28</cp:revision>
  <dcterms:created xsi:type="dcterms:W3CDTF">2015-01-16T16:28:25Z</dcterms:created>
  <dcterms:modified xsi:type="dcterms:W3CDTF">2016-01-27T15:20:44Z</dcterms:modified>
</cp:coreProperties>
</file>