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C6E205-E223-4F70-B311-DA0A51DCA15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BB0F53-20F8-4E32-A217-72CB414D9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History of </a:t>
            </a:r>
            <a:r>
              <a:rPr lang="en-US" dirty="0" smtClean="0"/>
              <a:t>Western Feminism </a:t>
            </a:r>
            <a:r>
              <a:rPr lang="en-US" dirty="0" smtClean="0"/>
              <a:t>&amp; Women’s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 3 waves of feminism?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Wave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Activists</a:t>
            </a:r>
          </a:p>
          <a:p>
            <a:pPr lvl="1"/>
            <a:r>
              <a:rPr lang="en-US" dirty="0" smtClean="0"/>
              <a:t>Kathleen Hanna (musician)</a:t>
            </a:r>
          </a:p>
          <a:p>
            <a:pPr lvl="2"/>
            <a:r>
              <a:rPr lang="en-US" dirty="0" smtClean="0"/>
              <a:t>Riot </a:t>
            </a:r>
            <a:r>
              <a:rPr lang="en-US" dirty="0" err="1" smtClean="0"/>
              <a:t>Grrrl</a:t>
            </a:r>
            <a:endParaRPr lang="en-US" dirty="0" smtClean="0"/>
          </a:p>
          <a:p>
            <a:pPr lvl="1"/>
            <a:r>
              <a:rPr lang="en-US" dirty="0" smtClean="0"/>
              <a:t>Miranda July (author/filmmaker)</a:t>
            </a:r>
          </a:p>
          <a:p>
            <a:pPr lvl="1"/>
            <a:r>
              <a:rPr lang="en-US" dirty="0" smtClean="0"/>
              <a:t>Ariel Levy (author)</a:t>
            </a:r>
          </a:p>
          <a:p>
            <a:pPr lvl="1"/>
            <a:r>
              <a:rPr lang="en-US" dirty="0" smtClean="0"/>
              <a:t>Jessica </a:t>
            </a:r>
            <a:r>
              <a:rPr lang="en-US" dirty="0" err="1" smtClean="0"/>
              <a:t>Valenti</a:t>
            </a:r>
            <a:r>
              <a:rPr lang="en-US" dirty="0" smtClean="0"/>
              <a:t> (blogger/author)</a:t>
            </a:r>
          </a:p>
          <a:p>
            <a:pPr lvl="1"/>
            <a:r>
              <a:rPr lang="en-US" dirty="0" err="1" smtClean="0"/>
              <a:t>Audre</a:t>
            </a:r>
            <a:r>
              <a:rPr lang="en-US" dirty="0" smtClean="0"/>
              <a:t> </a:t>
            </a:r>
            <a:r>
              <a:rPr lang="en-US" dirty="0" err="1" smtClean="0"/>
              <a:t>Lorde</a:t>
            </a:r>
            <a:r>
              <a:rPr lang="en-US" dirty="0" smtClean="0"/>
              <a:t> (poet)</a:t>
            </a:r>
          </a:p>
          <a:p>
            <a:pPr lvl="1"/>
            <a:r>
              <a:rPr lang="en-US" dirty="0" smtClean="0"/>
              <a:t>Judith Butler (scholar)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Wave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wave feminism – the term commonly used to refer to the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women’s rights movement(s).</a:t>
            </a:r>
          </a:p>
          <a:p>
            <a:pPr lvl="1"/>
            <a:r>
              <a:rPr lang="en-US" dirty="0" smtClean="0"/>
              <a:t>Primary issues</a:t>
            </a:r>
          </a:p>
          <a:p>
            <a:pPr lvl="2"/>
            <a:r>
              <a:rPr lang="en-US" dirty="0" smtClean="0"/>
              <a:t>Women’s suffrage (voting rights for women)</a:t>
            </a:r>
          </a:p>
          <a:p>
            <a:pPr lvl="2"/>
            <a:r>
              <a:rPr lang="en-US" dirty="0" smtClean="0"/>
              <a:t>Opening higher education to women</a:t>
            </a:r>
          </a:p>
          <a:p>
            <a:pPr lvl="2"/>
            <a:r>
              <a:rPr lang="en-US" dirty="0" smtClean="0"/>
              <a:t>Widening the careers available to working women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Wave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Notable events: </a:t>
            </a:r>
          </a:p>
          <a:p>
            <a:pPr lvl="1"/>
            <a:r>
              <a:rPr lang="en-US" dirty="0" smtClean="0"/>
              <a:t>Seneca Falls Convention</a:t>
            </a:r>
          </a:p>
          <a:p>
            <a:pPr lvl="1"/>
            <a:r>
              <a:rPr lang="en-US" i="1" dirty="0" smtClean="0"/>
              <a:t>Minor v. </a:t>
            </a:r>
            <a:r>
              <a:rPr lang="en-US" dirty="0" err="1" smtClean="0"/>
              <a:t>Hampersett</a:t>
            </a:r>
            <a:endParaRPr lang="en-US" dirty="0" smtClean="0"/>
          </a:p>
          <a:p>
            <a:pPr lvl="1"/>
            <a:r>
              <a:rPr lang="en-US" dirty="0" smtClean="0"/>
              <a:t>National Organization of Colored Women</a:t>
            </a:r>
          </a:p>
          <a:p>
            <a:pPr lvl="1"/>
            <a:r>
              <a:rPr lang="en-US" dirty="0" smtClean="0"/>
              <a:t>League of Women Voters</a:t>
            </a:r>
          </a:p>
          <a:p>
            <a:pPr lvl="1"/>
            <a:r>
              <a:rPr lang="en-US" dirty="0" smtClean="0"/>
              <a:t>National Women’s Party</a:t>
            </a:r>
          </a:p>
          <a:p>
            <a:pPr lvl="1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Amendment, Equal Rights Act (ERA)</a:t>
            </a:r>
          </a:p>
          <a:p>
            <a:r>
              <a:rPr lang="en-US" b="1" dirty="0" smtClean="0"/>
              <a:t>Notable Activists: </a:t>
            </a:r>
          </a:p>
          <a:p>
            <a:pPr lvl="1"/>
            <a:r>
              <a:rPr lang="en-US" dirty="0" smtClean="0"/>
              <a:t>Elizabeth Cady Stanton</a:t>
            </a:r>
          </a:p>
          <a:p>
            <a:pPr lvl="1"/>
            <a:r>
              <a:rPr lang="en-US" dirty="0" err="1" smtClean="0"/>
              <a:t>Lucretia</a:t>
            </a:r>
            <a:r>
              <a:rPr lang="en-US" dirty="0" smtClean="0"/>
              <a:t> Mott</a:t>
            </a:r>
          </a:p>
          <a:p>
            <a:pPr lvl="1"/>
            <a:r>
              <a:rPr lang="en-US" dirty="0" smtClean="0"/>
              <a:t>Susan B. Anthony</a:t>
            </a:r>
          </a:p>
          <a:p>
            <a:pPr lvl="1"/>
            <a:r>
              <a:rPr lang="en-US" dirty="0" smtClean="0"/>
              <a:t>Sojourner Truth</a:t>
            </a:r>
          </a:p>
          <a:p>
            <a:pPr lvl="1"/>
            <a:r>
              <a:rPr lang="en-US" dirty="0" smtClean="0"/>
              <a:t>Victoria </a:t>
            </a:r>
            <a:r>
              <a:rPr lang="en-US" dirty="0" err="1" smtClean="0"/>
              <a:t>Chaflin</a:t>
            </a:r>
            <a:r>
              <a:rPr lang="en-US" dirty="0" smtClean="0"/>
              <a:t> Woodhull</a:t>
            </a:r>
          </a:p>
          <a:p>
            <a:pPr lvl="1"/>
            <a:r>
              <a:rPr lang="en-US" dirty="0" smtClean="0"/>
              <a:t>Alice Paul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wave feminists were largely concerned with issues facing middle to upper class women</a:t>
            </a:r>
          </a:p>
          <a:p>
            <a:pPr lvl="1"/>
            <a:r>
              <a:rPr lang="en-US" dirty="0" smtClean="0"/>
              <a:t>Working class women and women of color were largely excluded from the movement</a:t>
            </a:r>
          </a:p>
          <a:p>
            <a:pPr lvl="2"/>
            <a:r>
              <a:rPr lang="en-US" dirty="0" smtClean="0"/>
              <a:t>Some exceptions – Sojourner Truth’s “</a:t>
            </a:r>
            <a:r>
              <a:rPr lang="en-US" dirty="0" err="1" smtClean="0"/>
              <a:t>Ain’t</a:t>
            </a:r>
            <a:r>
              <a:rPr lang="en-US" dirty="0" smtClean="0"/>
              <a:t> I A Women?”</a:t>
            </a:r>
          </a:p>
          <a:p>
            <a:r>
              <a:rPr lang="en-US" dirty="0" smtClean="0"/>
              <a:t>First Wavers didn’t necessarily think of themselves as feminists – the term wasn’t coined until 1895</a:t>
            </a:r>
          </a:p>
          <a:p>
            <a:r>
              <a:rPr lang="en-US" dirty="0" smtClean="0"/>
              <a:t>In Europe, First wave feminists fought against the idea that women were supposed to be “The Angel in the House” – soft, subservient, gentle, kind…incapable of ever being harsh or serious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Second Wave Feminism – term commonly used to refer to social movement for equal rights for women</a:t>
            </a:r>
          </a:p>
          <a:p>
            <a:pPr lvl="1"/>
            <a:r>
              <a:rPr lang="en-US" dirty="0" smtClean="0"/>
              <a:t>Second wave feminism is linked to the civil rights movement </a:t>
            </a:r>
          </a:p>
          <a:p>
            <a:pPr lvl="2"/>
            <a:r>
              <a:rPr lang="en-US" dirty="0" smtClean="0"/>
              <a:t>Many women were activists in the civil rights movement, but were forced into lesser roles	</a:t>
            </a:r>
          </a:p>
          <a:p>
            <a:pPr lvl="1"/>
            <a:r>
              <a:rPr lang="en-US" dirty="0" smtClean="0"/>
              <a:t>Primary Issues:</a:t>
            </a:r>
          </a:p>
          <a:p>
            <a:pPr lvl="2"/>
            <a:r>
              <a:rPr lang="en-US" dirty="0" smtClean="0"/>
              <a:t>Raising awareness about sexism and patriarchy (“</a:t>
            </a:r>
            <a:r>
              <a:rPr lang="en-US" dirty="0" err="1" smtClean="0"/>
              <a:t>ol</a:t>
            </a:r>
            <a:r>
              <a:rPr lang="en-US" dirty="0" smtClean="0"/>
              <a:t>’ boys club”)</a:t>
            </a:r>
          </a:p>
          <a:p>
            <a:pPr lvl="2"/>
            <a:r>
              <a:rPr lang="en-US" dirty="0" smtClean="0"/>
              <a:t>Legalizing birth control and abortion</a:t>
            </a:r>
          </a:p>
          <a:p>
            <a:pPr lvl="2"/>
            <a:r>
              <a:rPr lang="en-US" dirty="0" smtClean="0"/>
              <a:t>Anti-discrimination policies in the work place</a:t>
            </a:r>
          </a:p>
          <a:p>
            <a:pPr lvl="2"/>
            <a:r>
              <a:rPr lang="en-US" dirty="0" smtClean="0"/>
              <a:t>Sexual “liberation” and redefining femininity 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Events: </a:t>
            </a:r>
          </a:p>
          <a:p>
            <a:pPr lvl="1"/>
            <a:r>
              <a:rPr lang="en-US" dirty="0" smtClean="0"/>
              <a:t>Consciousness groups</a:t>
            </a:r>
          </a:p>
          <a:p>
            <a:pPr lvl="2"/>
            <a:r>
              <a:rPr lang="en-US" dirty="0" smtClean="0"/>
              <a:t>Small, casual meetings where women could talk together about women’s issues in the modern world</a:t>
            </a:r>
          </a:p>
          <a:p>
            <a:pPr lvl="1"/>
            <a:r>
              <a:rPr lang="en-US" dirty="0" smtClean="0"/>
              <a:t>Commission on the Status of Women (1963)</a:t>
            </a:r>
          </a:p>
          <a:p>
            <a:pPr lvl="1"/>
            <a:r>
              <a:rPr lang="en-US" dirty="0" smtClean="0"/>
              <a:t>Title XII of the Civil Rights Act (1964)</a:t>
            </a:r>
          </a:p>
          <a:p>
            <a:pPr lvl="1"/>
            <a:r>
              <a:rPr lang="en-US" dirty="0" smtClean="0"/>
              <a:t>Protest of 1968 Miss America pageant</a:t>
            </a:r>
          </a:p>
          <a:p>
            <a:pPr lvl="1"/>
            <a:r>
              <a:rPr lang="en-US" dirty="0" smtClean="0"/>
              <a:t>Title IX (1972) </a:t>
            </a:r>
          </a:p>
          <a:p>
            <a:pPr lvl="1"/>
            <a:r>
              <a:rPr lang="en-US" i="1" dirty="0" smtClean="0"/>
              <a:t>Roe v. Wade</a:t>
            </a:r>
            <a:r>
              <a:rPr lang="en-US" dirty="0" smtClean="0"/>
              <a:t> (1973)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Activists:</a:t>
            </a:r>
            <a:endParaRPr lang="en-US" dirty="0" smtClean="0"/>
          </a:p>
          <a:p>
            <a:pPr lvl="1"/>
            <a:r>
              <a:rPr lang="en-US" dirty="0" smtClean="0"/>
              <a:t>Betty Friedan</a:t>
            </a:r>
          </a:p>
          <a:p>
            <a:pPr lvl="2"/>
            <a:r>
              <a:rPr lang="en-US" i="1" dirty="0" smtClean="0"/>
              <a:t>The Feminine Mystique</a:t>
            </a:r>
          </a:p>
          <a:p>
            <a:pPr lvl="1"/>
            <a:r>
              <a:rPr lang="en-US" dirty="0" smtClean="0"/>
              <a:t>Robin Morgan</a:t>
            </a:r>
          </a:p>
          <a:p>
            <a:pPr lvl="2"/>
            <a:r>
              <a:rPr lang="en-US" i="1" dirty="0" smtClean="0"/>
              <a:t>Sisterhood is Powerful</a:t>
            </a:r>
          </a:p>
          <a:p>
            <a:pPr lvl="1"/>
            <a:r>
              <a:rPr lang="en-US" dirty="0" smtClean="0"/>
              <a:t>Gloria Steinem</a:t>
            </a:r>
          </a:p>
          <a:p>
            <a:pPr lvl="2"/>
            <a:r>
              <a:rPr lang="en-US" i="1" dirty="0" smtClean="0"/>
              <a:t>Ms. </a:t>
            </a:r>
            <a:r>
              <a:rPr lang="en-US" i="1" dirty="0" smtClean="0"/>
              <a:t>Magazine</a:t>
            </a:r>
          </a:p>
          <a:p>
            <a:pPr lvl="1"/>
            <a:r>
              <a:rPr lang="en-US" dirty="0" smtClean="0"/>
              <a:t>Angela Davis</a:t>
            </a:r>
            <a:endParaRPr lang="en-US" dirty="0" smtClean="0"/>
          </a:p>
          <a:p>
            <a:pPr lvl="2"/>
            <a:endParaRPr lang="en-US" i="1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Wave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Wave Feminism – term commonly used to refer to the modern movement for women’s rights and gender rights</a:t>
            </a:r>
          </a:p>
          <a:p>
            <a:pPr lvl="1"/>
            <a:r>
              <a:rPr lang="en-US" dirty="0" smtClean="0"/>
              <a:t>Primary Issues:</a:t>
            </a:r>
          </a:p>
          <a:p>
            <a:pPr lvl="2"/>
            <a:r>
              <a:rPr lang="en-US" dirty="0" smtClean="0"/>
              <a:t>Rejection of gender norms and gender binary</a:t>
            </a:r>
          </a:p>
          <a:p>
            <a:pPr lvl="2"/>
            <a:r>
              <a:rPr lang="en-US" dirty="0" smtClean="0"/>
              <a:t>Gender violence</a:t>
            </a:r>
          </a:p>
          <a:p>
            <a:pPr lvl="2"/>
            <a:r>
              <a:rPr lang="en-US" dirty="0" smtClean="0"/>
              <a:t>Reproductive rights</a:t>
            </a:r>
          </a:p>
          <a:p>
            <a:pPr lvl="2"/>
            <a:r>
              <a:rPr lang="en-US" dirty="0" smtClean="0"/>
              <a:t>Making feminism more inclusive to women of color and the LGBTQ population</a:t>
            </a:r>
          </a:p>
          <a:p>
            <a:pPr lvl="2"/>
            <a:r>
              <a:rPr lang="en-US" dirty="0" smtClean="0"/>
              <a:t>Reclaiming derogatory terms &amp; </a:t>
            </a:r>
            <a:r>
              <a:rPr lang="en-US" smtClean="0"/>
              <a:t>body image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Wave 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major development in third wave feminism is the intellectualizing of feminism within academia and the subsequent proliferation of many distinct feminisms (there’s not just one way to be a feminist):</a:t>
            </a:r>
          </a:p>
          <a:p>
            <a:pPr lvl="1"/>
            <a:r>
              <a:rPr lang="en-US" dirty="0" smtClean="0"/>
              <a:t>Liberal Feminism</a:t>
            </a:r>
          </a:p>
          <a:p>
            <a:pPr lvl="1"/>
            <a:r>
              <a:rPr lang="en-US" dirty="0" smtClean="0"/>
              <a:t>Cultural Feminism</a:t>
            </a:r>
          </a:p>
          <a:p>
            <a:pPr lvl="1"/>
            <a:r>
              <a:rPr lang="en-US" dirty="0" smtClean="0"/>
              <a:t>Marxist Feminism</a:t>
            </a:r>
          </a:p>
          <a:p>
            <a:pPr lvl="1"/>
            <a:r>
              <a:rPr lang="en-US" dirty="0" smtClean="0"/>
              <a:t>Radical Feminism</a:t>
            </a:r>
          </a:p>
          <a:p>
            <a:pPr lvl="1"/>
            <a:r>
              <a:rPr lang="en-US" dirty="0" smtClean="0"/>
              <a:t>Post-Modern Feminism &amp; Queer Theory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473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 History of Western Feminism &amp; Women’s Rights</vt:lpstr>
      <vt:lpstr>First Wave</vt:lpstr>
      <vt:lpstr>First Wave</vt:lpstr>
      <vt:lpstr>First Wave</vt:lpstr>
      <vt:lpstr>Second Wave</vt:lpstr>
      <vt:lpstr>Second Wave</vt:lpstr>
      <vt:lpstr>Second Wave</vt:lpstr>
      <vt:lpstr>Third Wave Feminism</vt:lpstr>
      <vt:lpstr>Third Wave Feminism</vt:lpstr>
      <vt:lpstr>Third Wave Feminism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History of Feminism &amp; Women’s Rights</dc:title>
  <dc:creator>abrennan2</dc:creator>
  <cp:lastModifiedBy>abrennan2</cp:lastModifiedBy>
  <cp:revision>32</cp:revision>
  <dcterms:created xsi:type="dcterms:W3CDTF">2014-05-01T16:59:57Z</dcterms:created>
  <dcterms:modified xsi:type="dcterms:W3CDTF">2014-05-02T14:24:17Z</dcterms:modified>
</cp:coreProperties>
</file>